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5" r:id="rId10"/>
    <p:sldId id="264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95" r:id="rId22"/>
    <p:sldId id="281" r:id="rId23"/>
    <p:sldId id="296" r:id="rId24"/>
    <p:sldId id="282" r:id="rId25"/>
    <p:sldId id="273" r:id="rId26"/>
    <p:sldId id="284" r:id="rId27"/>
    <p:sldId id="283" r:id="rId28"/>
    <p:sldId id="288" r:id="rId29"/>
    <p:sldId id="289" r:id="rId30"/>
    <p:sldId id="285" r:id="rId31"/>
    <p:sldId id="286" r:id="rId32"/>
    <p:sldId id="287" r:id="rId33"/>
    <p:sldId id="274" r:id="rId34"/>
    <p:sldId id="292" r:id="rId35"/>
    <p:sldId id="293" r:id="rId36"/>
    <p:sldId id="290" r:id="rId37"/>
    <p:sldId id="291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7" autoAdjust="0"/>
  </p:normalViewPr>
  <p:slideViewPr>
    <p:cSldViewPr>
      <p:cViewPr varScale="1">
        <p:scale>
          <a:sx n="77" d="100"/>
          <a:sy n="77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9AB7-60C9-4F3D-9A0F-7ED19AF7067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A331D-66F4-4E6E-AA48-D852C5287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me – this is the reason I’m a librarian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-not a full time programmer, or even an excellent one.  Not fluent, but conversant.  That's what you need to be.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38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PHP here is my recommendation – could realistically be </a:t>
            </a:r>
            <a:r>
              <a:rPr lang="en-US" dirty="0" smtClean="0"/>
              <a:t>anything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PHP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Python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err="1" smtClean="0"/>
              <a:t>Javascript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Ruby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ASP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Bonus: SQL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Realistically, go with Java for cross-compatibility.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MOOCs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websites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Books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Google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-CS101 – David Evans, U of VA prof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-CS253 (web development) - Steve Huffman, founder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Hipmunk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8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Udacity</a:t>
            </a:r>
            <a:r>
              <a:rPr lang="en-US" dirty="0" smtClean="0"/>
              <a:t> is largely python.  But remember that syntax is transferrable! Others include </a:t>
            </a:r>
            <a:r>
              <a:rPr lang="en-US" dirty="0" err="1" smtClean="0"/>
              <a:t>Coursera</a:t>
            </a:r>
            <a:r>
              <a:rPr lang="en-US" dirty="0" smtClean="0"/>
              <a:t> with more traditional lecture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, </a:t>
            </a:r>
            <a:r>
              <a:rPr lang="en-US" dirty="0" err="1" smtClean="0"/>
              <a:t>php</a:t>
            </a:r>
            <a:r>
              <a:rPr lang="en-US" dirty="0" smtClean="0"/>
              <a:t>,</a:t>
            </a:r>
            <a:r>
              <a:rPr lang="en-US" baseline="0" dirty="0" smtClean="0"/>
              <a:t> python, ruby,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of a </a:t>
            </a:r>
            <a:r>
              <a:rPr lang="en-US" dirty="0" err="1" smtClean="0"/>
              <a:t>launchpad</a:t>
            </a:r>
            <a:r>
              <a:rPr lang="en-US" dirty="0" smtClean="0"/>
              <a:t> or list of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r>
              <a:rPr lang="en-US" baseline="0" dirty="0" smtClean="0"/>
              <a:t> for 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1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in-depth example: twitter API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6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Personally, I say start with PHP or </a:t>
            </a:r>
            <a:r>
              <a:rPr lang="en-US" dirty="0" err="1" smtClean="0"/>
              <a:t>javascript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Android app inventor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Appfog.com or other hosting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Frameworks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38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Beginner level – perfect your logic, build 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0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Intermediate – start writing your own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Advanced – own your hosting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Pick a project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Set up a self-hosted </a:t>
            </a:r>
            <a:r>
              <a:rPr lang="en-US" dirty="0" err="1" smtClean="0"/>
              <a:t>Wordpress</a:t>
            </a:r>
            <a:r>
              <a:rPr lang="en-US" dirty="0" smtClean="0"/>
              <a:t> blog, and customize it (</a:t>
            </a:r>
            <a:r>
              <a:rPr lang="en-US" dirty="0" err="1" smtClean="0"/>
              <a:t>php</a:t>
            </a:r>
            <a:r>
              <a:rPr lang="en-US" dirty="0" smtClean="0"/>
              <a:t>, SQL, </a:t>
            </a:r>
            <a:r>
              <a:rPr lang="en-US" dirty="0" err="1" smtClean="0"/>
              <a:t>js</a:t>
            </a:r>
            <a:r>
              <a:rPr lang="en-US" dirty="0" smtClean="0"/>
              <a:t>, html, </a:t>
            </a:r>
            <a:r>
              <a:rPr lang="en-US" dirty="0" err="1" smtClean="0"/>
              <a:t>css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Build an interactive form (citation builder?)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Shopping list demo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does </a:t>
            </a:r>
            <a:r>
              <a:rPr lang="en-US" dirty="0" err="1" smtClean="0"/>
              <a:t>php</a:t>
            </a:r>
            <a:r>
              <a:rPr lang="en-US" dirty="0" smtClean="0"/>
              <a:t> work inside HTML?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does </a:t>
            </a:r>
            <a:r>
              <a:rPr lang="en-US" dirty="0" err="1" smtClean="0"/>
              <a:t>javascript</a:t>
            </a:r>
            <a:r>
              <a:rPr lang="en-US" dirty="0" smtClean="0"/>
              <a:t> work inside HTML?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2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uses </a:t>
            </a:r>
            <a:r>
              <a:rPr lang="en-US" dirty="0" err="1" smtClean="0"/>
              <a:t>php</a:t>
            </a:r>
            <a:r>
              <a:rPr lang="en-US" dirty="0" smtClean="0"/>
              <a:t>, HTML, </a:t>
            </a:r>
            <a:r>
              <a:rPr lang="en-US" dirty="0" err="1" smtClean="0"/>
              <a:t>css</a:t>
            </a:r>
            <a:r>
              <a:rPr lang="en-US" dirty="0" smtClean="0"/>
              <a:t> (bootstrap)</a:t>
            </a:r>
            <a:r>
              <a:rPr lang="en-US" baseline="0" dirty="0" smtClean="0"/>
              <a:t> &amp;</a:t>
            </a:r>
            <a:r>
              <a:rPr lang="en-US" dirty="0" smtClean="0"/>
              <a:t> </a:t>
            </a:r>
            <a:r>
              <a:rPr lang="en-US" dirty="0" err="1" smtClean="0"/>
              <a:t>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0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this is a server-side </a:t>
            </a:r>
            <a:r>
              <a:rPr lang="en-US" dirty="0" smtClean="0"/>
              <a:t>language.  Use it to insert dynamic content. (this is a poor example, but simple)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4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3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Pick a project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Set up a self-hosted </a:t>
            </a:r>
            <a:r>
              <a:rPr lang="en-US" dirty="0" err="1" smtClean="0"/>
              <a:t>Wordpress</a:t>
            </a:r>
            <a:r>
              <a:rPr lang="en-US" dirty="0" smtClean="0"/>
              <a:t> blog, and customize it (</a:t>
            </a:r>
            <a:r>
              <a:rPr lang="en-US" dirty="0" err="1" smtClean="0"/>
              <a:t>php</a:t>
            </a:r>
            <a:r>
              <a:rPr lang="en-US" dirty="0" smtClean="0"/>
              <a:t>, SQL, </a:t>
            </a:r>
            <a:r>
              <a:rPr lang="en-US" dirty="0" err="1" smtClean="0"/>
              <a:t>js</a:t>
            </a:r>
            <a:r>
              <a:rPr lang="en-US" dirty="0" smtClean="0"/>
              <a:t>, html, </a:t>
            </a:r>
            <a:r>
              <a:rPr lang="en-US" dirty="0" err="1" smtClean="0"/>
              <a:t>css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Build an interactive form (citation builder?)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Markup.  Generally programming languages have some logic to them.  If/else, loops,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6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-Alternately frustrating and extremely rewarding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structures like if, else, other</a:t>
            </a:r>
            <a:r>
              <a:rPr lang="en-US" baseline="0" dirty="0" smtClean="0"/>
              <a:t> loops go across languages too.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want to do influences how you’ll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displaying the current time on a webpage.  JS is used for things like animated bits on webpages, menus, etc.  Generally server side is much faster too</a:t>
            </a:r>
            <a:r>
              <a:rPr lang="en-US" dirty="0" smtClean="0"/>
              <a:t>.  Example: </a:t>
            </a:r>
            <a:r>
              <a:rPr lang="en-US" dirty="0" err="1" smtClean="0"/>
              <a:t>syncronizing</a:t>
            </a:r>
            <a:r>
              <a:rPr lang="en-US" dirty="0" smtClean="0"/>
              <a:t> clocks.  Server side isn’t as easy to just play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about setting</a:t>
            </a:r>
            <a:r>
              <a:rPr lang="en-US" baseline="0" dirty="0" smtClean="0"/>
              <a:t> goals, knowing what tools you need to learn before you get started.  Have an endpoint in mind, but a realistic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option runs</a:t>
            </a:r>
            <a:r>
              <a:rPr lang="en-US" baseline="0" dirty="0" smtClean="0"/>
              <a:t> apps on</a:t>
            </a:r>
            <a:r>
              <a:rPr lang="en-US" dirty="0" smtClean="0"/>
              <a:t> the</a:t>
            </a:r>
            <a:r>
              <a:rPr lang="en-US" baseline="0" dirty="0" smtClean="0"/>
              <a:t> mac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331D-66F4-4E6E-AA48-D852C5287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6E44DE-AF92-4431-9360-F8CB7509123B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481DA3-ADAC-430C-BA3E-49B4A5DD17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sdk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devcenter/ios/index.ac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33000" t="31000" r="-4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2" y="228600"/>
            <a:ext cx="7086598" cy="1089427"/>
          </a:xfrm>
          <a:noFill/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Teach Yourself How </a:t>
            </a:r>
            <a:r>
              <a:rPr lang="en-US" sz="4400" b="1" dirty="0" smtClean="0">
                <a:solidFill>
                  <a:schemeClr val="tx2"/>
                </a:solidFill>
              </a:rPr>
              <a:t/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to </a:t>
            </a:r>
            <a:r>
              <a:rPr lang="en-US" sz="4400" b="1" dirty="0">
                <a:solidFill>
                  <a:schemeClr val="tx2"/>
                </a:solidFill>
              </a:rPr>
              <a:t>Program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04800" y="1371600"/>
            <a:ext cx="5181600" cy="175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Chad Haefele</a:t>
            </a:r>
          </a:p>
          <a:p>
            <a:r>
              <a:rPr lang="en-US" sz="2700" dirty="0" smtClean="0">
                <a:solidFill>
                  <a:schemeClr val="tx2"/>
                </a:solidFill>
              </a:rPr>
              <a:t>Emerging Technologies Librarian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UNC Chapel Hill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cHaefele@email.unc.edu </a:t>
            </a: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dugi" pitchFamily="34" charset="0"/>
              </a:rPr>
              <a:t>Server </a:t>
            </a:r>
            <a:r>
              <a:rPr lang="en-US" dirty="0" err="1" smtClean="0">
                <a:latin typeface="Gadugi" pitchFamily="34" charset="0"/>
              </a:rPr>
              <a:t>vs</a:t>
            </a:r>
            <a:r>
              <a:rPr lang="en-US" dirty="0" smtClean="0">
                <a:latin typeface="Gadugi" pitchFamily="34" charset="0"/>
              </a:rPr>
              <a:t> client on the web</a:t>
            </a:r>
            <a:endParaRPr lang="en-US" dirty="0">
              <a:latin typeface="Gadug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3151"/>
            <a:ext cx="3749040" cy="35798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adugi" pitchFamily="34" charset="0"/>
              </a:rPr>
              <a:t>PHP: </a:t>
            </a:r>
            <a:r>
              <a:rPr lang="en-US" sz="2400" b="0" dirty="0" smtClean="0">
                <a:latin typeface="Gadugi" pitchFamily="34" charset="0"/>
              </a:rPr>
              <a:t>Server side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Gadugi" pitchFamily="34" charset="0"/>
              </a:rPr>
              <a:t>Code runs on a server somewhere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Gadugi" pitchFamily="34" charset="0"/>
              </a:rPr>
              <a:t>Generally runs before or while the webpage loads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Gadugi" pitchFamily="34" charset="0"/>
              </a:rPr>
              <a:t>More secure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58640" y="1339323"/>
            <a:ext cx="44348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Gadugi" pitchFamily="34" charset="0"/>
              </a:rPr>
              <a:t>Javascript</a:t>
            </a:r>
            <a:r>
              <a:rPr lang="en-US" sz="2400" dirty="0" smtClean="0">
                <a:latin typeface="Gadugi" pitchFamily="34" charset="0"/>
              </a:rPr>
              <a:t>: </a:t>
            </a:r>
            <a:r>
              <a:rPr lang="en-US" sz="2400" b="0" dirty="0" smtClean="0">
                <a:latin typeface="Gadugi" pitchFamily="34" charset="0"/>
              </a:rPr>
              <a:t>Client side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Gadugi" pitchFamily="34" charset="0"/>
              </a:rPr>
              <a:t>Code runs on the user’s computer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Gadugi" pitchFamily="34" charset="0"/>
              </a:rPr>
              <a:t>Generally runs after the webpage has loaded</a:t>
            </a:r>
            <a:br>
              <a:rPr lang="en-US" sz="2400" b="0" dirty="0" smtClean="0">
                <a:latin typeface="Gadugi" pitchFamily="34" charset="0"/>
              </a:rPr>
            </a:br>
            <a:endParaRPr lang="en-US" sz="2400" b="0" dirty="0" smtClean="0">
              <a:latin typeface="Gadug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Gadugi" pitchFamily="34" charset="0"/>
              </a:rPr>
              <a:t>Less secure</a:t>
            </a:r>
          </a:p>
          <a:p>
            <a:endParaRPr lang="en-US" dirty="0" smtClean="0">
              <a:latin typeface="Prestige Elite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ndroid.com/media/android_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7620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Java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Install the SDK: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developer.android.com/sdk/index.html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Write code using a program like Eclipse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Free to publish in Google Play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7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548640"/>
          </a:xfrm>
        </p:spPr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ipad</a:t>
            </a:r>
            <a:r>
              <a:rPr lang="en-US" dirty="0" smtClean="0"/>
              <a:t>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62000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Objective 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Install </a:t>
            </a:r>
            <a:r>
              <a:rPr lang="en-US" sz="2400" dirty="0" err="1" smtClean="0"/>
              <a:t>Xcode</a:t>
            </a:r>
            <a:r>
              <a:rPr lang="en-US" sz="2400" dirty="0"/>
              <a:t> 4: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developer.apple.com/devcenter/ios/index.action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$100/year to publish apps, or test for free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2530" name="Picture 2" descr="http://technolized.files.wordpress.com/2012/09/logo-works-with-iph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971800"/>
            <a:ext cx="4991100" cy="2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&amp; mobile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HTML &amp; CSS: Mark up your document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PHP: Interact with databases or any other server part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 smtClean="0"/>
              <a:t>Javascript</a:t>
            </a:r>
            <a:r>
              <a:rPr lang="en-US" sz="2600" dirty="0" smtClean="0"/>
              <a:t>: Make your UI fancy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</p:txBody>
      </p:sp>
      <p:pic>
        <p:nvPicPr>
          <p:cNvPr id="23554" name="Picture 2" descr="http://blog.hicubes.com/wp-content/uploads/2013/01/smart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185"/>
            <a:ext cx="9140575" cy="37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programs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685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48640"/>
          </a:xfrm>
        </p:spPr>
        <p:txBody>
          <a:bodyPr/>
          <a:lstStyle/>
          <a:p>
            <a:pPr algn="ctr"/>
            <a:r>
              <a:rPr lang="en-US" sz="7200" dirty="0" smtClean="0"/>
              <a:t>Ok, so how do I learn this stuff?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11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27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1447800"/>
            <a:ext cx="2590800" cy="2133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3505200"/>
            <a:ext cx="2590800" cy="2133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16"/>
            <a:ext cx="9144000" cy="48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2487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5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353"/>
            <a:ext cx="8382000" cy="685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7100" y="-1096030"/>
            <a:ext cx="22098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0" b="1" dirty="0" smtClean="0">
                <a:latin typeface="Adobe Caslon Pro" pitchFamily="18" charset="0"/>
              </a:rPr>
              <a:t>;</a:t>
            </a:r>
            <a:endParaRPr lang="en-US" sz="60000" b="1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"/>
            <a:ext cx="816178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0"/>
            <a:ext cx="5989638" cy="689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949618" y="1416219"/>
            <a:ext cx="549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NC Live eBooks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26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0"/>
            <a:ext cx="6561137" cy="7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200" cy="87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8360"/>
            <a:ext cx="9144000" cy="548640"/>
          </a:xfrm>
        </p:spPr>
        <p:txBody>
          <a:bodyPr/>
          <a:lstStyle/>
          <a:p>
            <a:pPr algn="ctr"/>
            <a:r>
              <a:rPr lang="en-US" sz="7200" dirty="0" smtClean="0"/>
              <a:t>What tools can I use to build something?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787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82" y="76200"/>
            <a:ext cx="7156718" cy="491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3"/>
            <a:ext cx="9152904" cy="5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74"/>
            <a:ext cx="9144000" cy="66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7100" y="-1524000"/>
            <a:ext cx="22098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0" b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9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93" y="1"/>
            <a:ext cx="4105415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81" y="0"/>
            <a:ext cx="41226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548640"/>
          </a:xfrm>
        </p:spPr>
        <p:txBody>
          <a:bodyPr/>
          <a:lstStyle/>
          <a:p>
            <a:pPr algn="ctr"/>
            <a:r>
              <a:rPr lang="en-US" sz="7200" dirty="0" smtClean="0"/>
              <a:t>Putting the pieces together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1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685800"/>
            <a:ext cx="5153025" cy="383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php</a:t>
            </a:r>
            <a:r>
              <a:rPr lang="en-US" dirty="0" smtClean="0"/>
              <a:t> with html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0492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javascript</a:t>
            </a:r>
            <a:r>
              <a:rPr lang="en-US" dirty="0" smtClean="0"/>
              <a:t> with html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58885" cy="180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8360"/>
            <a:ext cx="9144000" cy="548640"/>
          </a:xfrm>
        </p:spPr>
        <p:txBody>
          <a:bodyPr/>
          <a:lstStyle/>
          <a:p>
            <a:pPr algn="ctr"/>
            <a:r>
              <a:rPr lang="en-US" sz="7200" dirty="0" smtClean="0"/>
              <a:t>Go forth and code.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76800" y="5486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Chad Haefele</a:t>
            </a:r>
          </a:p>
          <a:p>
            <a:r>
              <a:rPr lang="en-US" sz="2400" dirty="0" smtClean="0"/>
              <a:t>cHaefele@email.unc.edu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495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Slides &amp; Links: www.hiddenpeanuts.com/tnt </a:t>
            </a:r>
          </a:p>
        </p:txBody>
      </p:sp>
    </p:spTree>
    <p:extLst>
      <p:ext uri="{BB962C8B-B14F-4D97-AF65-F5344CB8AC3E}">
        <p14:creationId xmlns:p14="http://schemas.microsoft.com/office/powerpoint/2010/main" val="28377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dugi" pitchFamily="34" charset="0"/>
              </a:rPr>
              <a:t>How much of a coder are you?</a:t>
            </a:r>
            <a:endParaRPr lang="en-US" dirty="0">
              <a:latin typeface="Gadug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I’m a complete beginner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 know some HTML, but that’s about it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I’ve wrangled a line or two of more advanced code in my time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I’ve plugged a database into some code on the web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 could write a Facebook clone in my sleep</a:t>
            </a:r>
          </a:p>
          <a:p>
            <a:pPr>
              <a:buFont typeface="+mj-lt"/>
              <a:buAutoNum type="alphaUcPeriod"/>
            </a:pPr>
            <a:endParaRPr lang="en-US" sz="2400" dirty="0" smtClean="0">
              <a:latin typeface="Gadugi" pitchFamily="34" charset="0"/>
            </a:endParaRPr>
          </a:p>
          <a:p>
            <a:pPr marL="0" indent="0"/>
            <a:endParaRPr lang="en-US" sz="2400" dirty="0" smtClean="0">
              <a:latin typeface="Gadug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dugi" pitchFamily="34" charset="0"/>
              </a:rPr>
              <a:t>What language do you want to learn?</a:t>
            </a:r>
            <a:endParaRPr lang="en-US" dirty="0">
              <a:latin typeface="Gadug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PHP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JAVA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Objective C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Something else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 don’t know / don’t have a preference</a:t>
            </a:r>
          </a:p>
          <a:p>
            <a:pPr>
              <a:buFont typeface="+mj-lt"/>
              <a:buAutoNum type="alphaUcPeriod"/>
            </a:pPr>
            <a:endParaRPr lang="en-US" sz="2400" dirty="0" smtClean="0">
              <a:latin typeface="Gadugi" pitchFamily="34" charset="0"/>
            </a:endParaRPr>
          </a:p>
          <a:p>
            <a:pPr marL="0" indent="0"/>
            <a:endParaRPr lang="en-US" sz="2400" dirty="0" smtClean="0">
              <a:latin typeface="Gadug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dugi" pitchFamily="34" charset="0"/>
              </a:rPr>
              <a:t>Is HTML/CSS a programming language?</a:t>
            </a:r>
            <a:endParaRPr lang="en-US" dirty="0">
              <a:latin typeface="Gadug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220751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  <a:latin typeface="Gadugi" pitchFamily="34" charset="0"/>
              </a:rPr>
              <a:t>&lt;p&gt;</a:t>
            </a:r>
            <a:r>
              <a:rPr lang="en-US" sz="2400" dirty="0">
                <a:solidFill>
                  <a:srgbClr val="FF0000"/>
                </a:solidFill>
                <a:latin typeface="Gadugi" pitchFamily="34" charset="0"/>
              </a:rPr>
              <a:t>&lt;a </a:t>
            </a:r>
            <a:r>
              <a:rPr lang="en-US" sz="2400" dirty="0" err="1">
                <a:solidFill>
                  <a:srgbClr val="FF0000"/>
                </a:solidFill>
                <a:latin typeface="Gadugi" pitchFamily="34" charset="0"/>
              </a:rPr>
              <a:t>href</a:t>
            </a:r>
            <a:r>
              <a:rPr lang="en-US" sz="2400" dirty="0">
                <a:solidFill>
                  <a:srgbClr val="FF0000"/>
                </a:solidFill>
                <a:latin typeface="Gadugi" pitchFamily="34" charset="0"/>
              </a:rPr>
              <a:t>="/digitalprojects.html"&gt;</a:t>
            </a:r>
            <a:r>
              <a:rPr lang="en-US" sz="2400" dirty="0">
                <a:latin typeface="Gadugi" pitchFamily="34" charset="0"/>
              </a:rPr>
              <a:t>Digital Collections</a:t>
            </a:r>
            <a:r>
              <a:rPr lang="en-US" sz="2400" dirty="0">
                <a:solidFill>
                  <a:srgbClr val="FF0000"/>
                </a:solidFill>
                <a:latin typeface="Gadugi" pitchFamily="34" charset="0"/>
              </a:rPr>
              <a:t>&lt;/a&gt;</a:t>
            </a:r>
            <a:r>
              <a:rPr lang="en-US" sz="2400" dirty="0">
                <a:solidFill>
                  <a:srgbClr val="0070C0"/>
                </a:solidFill>
                <a:latin typeface="Gadugi" pitchFamily="34" charset="0"/>
              </a:rPr>
              <a:t>&lt;/p</a:t>
            </a:r>
            <a:r>
              <a:rPr lang="en-US" sz="2400" dirty="0" smtClean="0">
                <a:solidFill>
                  <a:srgbClr val="0070C0"/>
                </a:solidFill>
                <a:latin typeface="Gadugi" pitchFamily="34" charset="0"/>
              </a:rPr>
              <a:t>&gt;</a:t>
            </a:r>
          </a:p>
          <a:p>
            <a:pPr marL="0" indent="0"/>
            <a:endParaRPr lang="en-US" sz="2400" dirty="0">
              <a:solidFill>
                <a:srgbClr val="0070C0"/>
              </a:solidFill>
              <a:latin typeface="Gadugi" pitchFamily="34" charset="0"/>
            </a:endParaRPr>
          </a:p>
          <a:p>
            <a:pPr marL="0" indent="0"/>
            <a:r>
              <a:rPr lang="en-US" sz="2400" dirty="0" smtClean="0">
                <a:solidFill>
                  <a:srgbClr val="0070C0"/>
                </a:solidFill>
                <a:latin typeface="Gadugi" pitchFamily="34" charset="0"/>
              </a:rPr>
              <a:t>&lt;</a:t>
            </a:r>
            <a:r>
              <a:rPr lang="en-US" sz="2400" dirty="0">
                <a:solidFill>
                  <a:srgbClr val="0070C0"/>
                </a:solidFill>
                <a:latin typeface="Gadugi" pitchFamily="34" charset="0"/>
              </a:rPr>
              <a:t>p </a:t>
            </a:r>
            <a:r>
              <a:rPr lang="en-US" sz="2400" dirty="0">
                <a:solidFill>
                  <a:srgbClr val="00B050"/>
                </a:solidFill>
                <a:latin typeface="Gadugi" pitchFamily="34" charset="0"/>
              </a:rPr>
              <a:t>style="padding: 10px 0 10px 0;"</a:t>
            </a:r>
            <a:r>
              <a:rPr lang="en-US" sz="2400" dirty="0">
                <a:solidFill>
                  <a:srgbClr val="0070C0"/>
                </a:solidFill>
                <a:latin typeface="Gadugi" pitchFamily="34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  <a:latin typeface="Gadugi" pitchFamily="34" charset="0"/>
              </a:rPr>
              <a:t>&lt;a </a:t>
            </a:r>
            <a:r>
              <a:rPr lang="en-US" sz="2400" dirty="0" err="1">
                <a:solidFill>
                  <a:srgbClr val="FF0000"/>
                </a:solidFill>
                <a:latin typeface="Gadugi" pitchFamily="34" charset="0"/>
              </a:rPr>
              <a:t>href</a:t>
            </a:r>
            <a:r>
              <a:rPr lang="en-US" sz="2400" dirty="0">
                <a:solidFill>
                  <a:srgbClr val="FF0000"/>
                </a:solidFill>
                <a:latin typeface="Gadugi" pitchFamily="34" charset="0"/>
              </a:rPr>
              <a:t>="http://calendar.lib.unc.edu/"&gt;</a:t>
            </a:r>
            <a:r>
              <a:rPr lang="en-US" sz="2400" dirty="0">
                <a:latin typeface="Gadugi" pitchFamily="34" charset="0"/>
              </a:rPr>
              <a:t>Book a Room</a:t>
            </a:r>
            <a:r>
              <a:rPr lang="en-US" sz="2400" dirty="0">
                <a:solidFill>
                  <a:srgbClr val="FF0000"/>
                </a:solidFill>
                <a:latin typeface="Gadugi" pitchFamily="34" charset="0"/>
              </a:rPr>
              <a:t>&lt;/a&gt;</a:t>
            </a:r>
            <a:r>
              <a:rPr lang="en-US" sz="2400" dirty="0">
                <a:solidFill>
                  <a:srgbClr val="0070C0"/>
                </a:solidFill>
                <a:latin typeface="Gadugi" pitchFamily="34" charset="0"/>
              </a:rPr>
              <a:t>&lt;/p&gt;</a:t>
            </a:r>
            <a:endParaRPr lang="en-US" sz="2400" dirty="0" smtClean="0">
              <a:solidFill>
                <a:srgbClr val="0070C0"/>
              </a:solidFill>
              <a:latin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448800" cy="548640"/>
          </a:xfrm>
        </p:spPr>
        <p:txBody>
          <a:bodyPr/>
          <a:lstStyle/>
          <a:p>
            <a:r>
              <a:rPr lang="en-US" sz="2700" dirty="0" smtClean="0">
                <a:latin typeface="Gadugi" pitchFamily="34" charset="0"/>
              </a:rPr>
              <a:t>What’s it like to learn a programming language?</a:t>
            </a:r>
            <a:endParaRPr lang="en-US" sz="2700" dirty="0">
              <a:latin typeface="Gadug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Happiness and rainbows!	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It was OK I guess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Pretty frustrating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 threw my computer out the window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All of the above</a:t>
            </a:r>
          </a:p>
          <a:p>
            <a:pPr>
              <a:buFont typeface="+mj-lt"/>
              <a:buAutoNum type="alphaUcPeriod"/>
            </a:pPr>
            <a:endParaRPr lang="en-US" sz="2400" dirty="0" smtClean="0">
              <a:latin typeface="Gadugi" pitchFamily="34" charset="0"/>
            </a:endParaRPr>
          </a:p>
          <a:p>
            <a:pPr marL="0" indent="0"/>
            <a:endParaRPr lang="en-US" sz="2400" dirty="0" smtClean="0">
              <a:latin typeface="Gadug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dugi" pitchFamily="34" charset="0"/>
              </a:rPr>
              <a:t>It’s all about the syntax</a:t>
            </a:r>
            <a:endParaRPr lang="en-US" dirty="0">
              <a:latin typeface="Gadug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143000"/>
            <a:ext cx="3962400" cy="357984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Gadugi" pitchFamily="34" charset="0"/>
              </a:rPr>
              <a:t>PHP:</a:t>
            </a:r>
          </a:p>
          <a:p>
            <a:endParaRPr lang="en-US" sz="2200" dirty="0">
              <a:latin typeface="Prestige Elite Std" pitchFamily="49" charset="0"/>
            </a:endParaRPr>
          </a:p>
          <a:p>
            <a:r>
              <a:rPr lang="en-US" sz="2200" dirty="0">
                <a:latin typeface="Prestige Elite Std" pitchFamily="49" charset="0"/>
              </a:rPr>
              <a:t>	</a:t>
            </a:r>
            <a:r>
              <a:rPr lang="en-US" sz="2200" dirty="0" smtClean="0">
                <a:latin typeface="Prestige Elite Std" pitchFamily="49" charset="0"/>
              </a:rPr>
              <a:t>echo “Hello world!”;</a:t>
            </a:r>
          </a:p>
          <a:p>
            <a:endParaRPr lang="en-US" sz="2200" dirty="0" smtClean="0">
              <a:latin typeface="Prestige Elite Std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895600"/>
            <a:ext cx="609600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>
                <a:latin typeface="Gadugi" pitchFamily="34" charset="0"/>
              </a:rPr>
              <a:t>Javascript</a:t>
            </a:r>
            <a:r>
              <a:rPr lang="en-US" sz="2200" dirty="0" smtClean="0">
                <a:latin typeface="Gadugi" pitchFamily="34" charset="0"/>
              </a:rPr>
              <a:t>:</a:t>
            </a:r>
          </a:p>
          <a:p>
            <a:endParaRPr lang="en-US" sz="2200" dirty="0" smtClean="0">
              <a:latin typeface="Prestige Elite Std" pitchFamily="49" charset="0"/>
            </a:endParaRPr>
          </a:p>
          <a:p>
            <a:r>
              <a:rPr lang="en-US" sz="2200" dirty="0" smtClean="0">
                <a:latin typeface="Prestige Elite Std" pitchFamily="49" charset="0"/>
              </a:rPr>
              <a:t>	</a:t>
            </a:r>
            <a:r>
              <a:rPr lang="en-US" sz="2200" dirty="0" err="1" smtClean="0">
                <a:latin typeface="Prestige Elite Std" pitchFamily="49" charset="0"/>
              </a:rPr>
              <a:t>document.write</a:t>
            </a:r>
            <a:r>
              <a:rPr lang="en-US" sz="2200" dirty="0" smtClean="0">
                <a:latin typeface="Prestige Elite Std" pitchFamily="49" charset="0"/>
              </a:rPr>
              <a:t>(“Hello world!”);</a:t>
            </a:r>
          </a:p>
        </p:txBody>
      </p:sp>
    </p:spTree>
    <p:extLst>
      <p:ext uri="{BB962C8B-B14F-4D97-AF65-F5344CB8AC3E}">
        <p14:creationId xmlns:p14="http://schemas.microsoft.com/office/powerpoint/2010/main" val="39859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dugi" pitchFamily="34" charset="0"/>
              </a:rPr>
              <a:t>What do you want to code?</a:t>
            </a:r>
            <a:endParaRPr lang="en-US" dirty="0">
              <a:latin typeface="Gadug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Interactive websites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Mobile apps</a:t>
            </a:r>
          </a:p>
          <a:p>
            <a:pPr>
              <a:buFont typeface="+mj-lt"/>
              <a:buAutoNum type="alphaUcPeriod"/>
            </a:pPr>
            <a:r>
              <a:rPr lang="en-US" sz="2400" dirty="0" smtClean="0">
                <a:latin typeface="Gadugi" pitchFamily="34" charset="0"/>
              </a:rPr>
              <a:t>Desktop programs</a:t>
            </a:r>
          </a:p>
          <a:p>
            <a:pPr>
              <a:buFont typeface="+mj-lt"/>
              <a:buAutoNum type="alphaUcPeriod"/>
            </a:pPr>
            <a:endParaRPr lang="en-US" sz="2400" dirty="0" smtClean="0">
              <a:latin typeface="Gadugi" pitchFamily="34" charset="0"/>
            </a:endParaRPr>
          </a:p>
          <a:p>
            <a:pPr marL="0" indent="0"/>
            <a:endParaRPr lang="en-US" sz="2400" dirty="0" smtClean="0">
              <a:latin typeface="Gadug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311</TotalTime>
  <Words>780</Words>
  <Application>Microsoft Office PowerPoint</Application>
  <PresentationFormat>On-screen Show (4:3)</PresentationFormat>
  <Paragraphs>152</Paragraphs>
  <Slides>38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Angles</vt:lpstr>
      <vt:lpstr>Teach Yourself How  to Program</vt:lpstr>
      <vt:lpstr>PowerPoint Presentation</vt:lpstr>
      <vt:lpstr>PowerPoint Presentation</vt:lpstr>
      <vt:lpstr>How much of a coder are you?</vt:lpstr>
      <vt:lpstr>What language do you want to learn?</vt:lpstr>
      <vt:lpstr>Is HTML/CSS a programming language?</vt:lpstr>
      <vt:lpstr>What’s it like to learn a programming language?</vt:lpstr>
      <vt:lpstr>It’s all about the syntax</vt:lpstr>
      <vt:lpstr>What do you want to code?</vt:lpstr>
      <vt:lpstr>Server vs client on the web</vt:lpstr>
      <vt:lpstr>Android apps</vt:lpstr>
      <vt:lpstr>Iphone &amp; ipad apps</vt:lpstr>
      <vt:lpstr>Interactive &amp; mobile websites</vt:lpstr>
      <vt:lpstr>Desktop programs</vt:lpstr>
      <vt:lpstr>Ok, so how do I learn this stuff?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tools can I use to build something?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the pieces together</vt:lpstr>
      <vt:lpstr>PowerPoint Presentation</vt:lpstr>
      <vt:lpstr>PowerPoint Presentation</vt:lpstr>
      <vt:lpstr>Using php with html</vt:lpstr>
      <vt:lpstr>Using javascript with html</vt:lpstr>
      <vt:lpstr>Go forth and code.</vt:lpstr>
    </vt:vector>
  </TitlesOfParts>
  <Company>University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Haefele</dc:creator>
  <cp:lastModifiedBy>Chad Haefele</cp:lastModifiedBy>
  <cp:revision>32</cp:revision>
  <dcterms:created xsi:type="dcterms:W3CDTF">2013-03-15T17:51:47Z</dcterms:created>
  <dcterms:modified xsi:type="dcterms:W3CDTF">2013-03-19T15:17:34Z</dcterms:modified>
</cp:coreProperties>
</file>